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5"/>
  </p:normalViewPr>
  <p:slideViewPr>
    <p:cSldViewPr snapToGrid="0">
      <p:cViewPr varScale="1">
        <p:scale>
          <a:sx n="136" d="100"/>
          <a:sy n="136" d="100"/>
        </p:scale>
        <p:origin x="216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8C025-F4DB-1D4A-CFC0-7D51296B8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AB51A2-954E-2272-4C76-A53AFBF1F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0555B-F3F6-AE29-0F86-0B4F3A93C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06810-DFDF-2675-DA86-4366FD6AE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A5D6A-4684-07CA-4BDA-DA03985F7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33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02AD8-5875-F3DD-5ED5-C09CB5201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ABA36A-A4BD-4179-4CC1-8DF6FDA394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0F42B-3645-66AD-017E-810A735AD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305A6-7D65-A392-6D89-36FD43FF1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63A44-BD2F-2905-2AFB-7DC05D9A7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21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96A40F-930C-BBEF-50DF-D39DD759CD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62AA16-94B1-1301-97DD-3E4AB20611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5902F-3181-3BE1-168A-D5BCAB21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50CAA-4DE6-9CC9-7A13-7BB1493BD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6DD6F-E546-880A-FC3D-B70D7DE88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825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DF698-8BA0-8386-085C-F2A77AB36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22C48-9DBE-0F2D-C7B9-ECCCB2183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8E8AD-7252-118A-61DE-C4D0C6CD5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A1AF3-D6C8-84E4-17EE-956C7FBAD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44114-DF2B-4877-148E-C97C6FF7D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32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4AC82-1B9A-569D-3412-36E401C4F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2BFE8-6E72-1437-A1D4-0F3BFCCDA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5132D-177D-D78A-8BA4-2C3A4F18D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2C40B-A50D-8349-C7E8-15026448C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E268E-132A-4161-B4C1-C81B8B3C5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9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1E176-6632-0702-6BDC-4A1BBD41B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C6879-9FB6-46F8-25E8-D9CD735EFC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D9B743-1909-28BB-EC2C-797A2F60D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791DE-6DAD-18BA-D18D-89728E751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95EFAB-3785-207F-2BA8-4EC39BAE5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A6D50F-DE55-B361-CFE4-0BCA358E0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435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850BB-9880-64FB-9D14-E3B0BABD4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1AE33-F952-ACB3-A866-C6CEF6BF1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10B548-A3E7-DEC7-EC10-442287265B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17DFF4-D572-C5AF-A913-5ADB6DB3C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00E894-E1C7-6A56-774E-5D6F7458DA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25F409-0068-0568-6400-35A634E28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EFAFA8-65C7-6C63-3605-B8B43B79D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E2222C-721E-74CF-C6C1-F03F213D9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0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9ED32-939C-07E4-1998-14DFC559E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725688-CAAE-D269-776B-3FEE8B877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A8FE71-7460-A8EC-D05F-216804581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2AE3A0-E9E6-A6C2-E038-413A33E70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539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464885-5A26-711D-A7E9-4ADFC8F4A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BBFF3D-8F46-D73D-1B17-56DF3F85B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0D13A-0C83-1B89-3D76-648F53C3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21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4F86C-59B4-B273-8009-AC801F79F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7320A-A3B2-5AED-22A4-9A71FB3E0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114949-EF6B-77B6-A703-7C5EA9C3E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E3805A-0DDF-E30E-F024-594EF97E1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566F32-7BCD-2243-684D-C8AC4C046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29862A-A1B1-7A4F-0D5B-80774219C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628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C49D8-5186-8E21-5131-6DEA3DC93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1E49E6-F071-51DB-D5D4-410866040D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46F624-C553-A07A-F6FA-725BE2E92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F9163A-386D-9C9E-BCDE-58EF9BC7F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AFF01-7147-F03F-D854-9154A2218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7DA994-99E0-9E56-967C-9156248EE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36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23CDB1-D4FD-4395-43F7-469FA8E41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5EF0C-7FEB-4957-7189-87324049F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5C060-CB1D-1BC1-6252-7964CFC3A2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DC4CDD-4668-E54B-B4AD-A8A921745247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2CA9C-2501-35D2-64FA-D1E06C7297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8AF7E-124A-7B29-136E-5325308387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0307F6-0642-D14A-BB51-A4A932A193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004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onsole.cloud.google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48C4FCA-B808-CA4E-267E-B394EDCC5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</a:t>
            </a:r>
            <a:r>
              <a:rPr lang="zh-CN" altLang="en-US" dirty="0"/>
              <a:t> </a:t>
            </a:r>
            <a:r>
              <a:rPr lang="en-US" altLang="zh-CN" dirty="0"/>
              <a:t>Google</a:t>
            </a:r>
            <a:r>
              <a:rPr lang="zh-CN" altLang="en-US" dirty="0"/>
              <a:t> </a:t>
            </a:r>
            <a:r>
              <a:rPr lang="en-US" altLang="zh-CN" dirty="0"/>
              <a:t>Drive</a:t>
            </a:r>
            <a:r>
              <a:rPr lang="zh-CN" altLang="en-US" dirty="0"/>
              <a:t> </a:t>
            </a:r>
            <a:r>
              <a:rPr lang="en-US" altLang="zh-CN" dirty="0"/>
              <a:t>API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OAuth</a:t>
            </a:r>
            <a:r>
              <a:rPr lang="zh-CN" altLang="en-US" dirty="0"/>
              <a:t> </a:t>
            </a:r>
            <a:r>
              <a:rPr lang="en-US" altLang="zh-CN" dirty="0"/>
              <a:t>2.0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B2C3F96-89D3-B3D8-3AFE-71083F3AB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You're building a </a:t>
            </a:r>
            <a:r>
              <a:rPr lang="en-US" b="1" dirty="0"/>
              <a:t>vanilla JS app</a:t>
            </a:r>
            <a:r>
              <a:rPr lang="en-US" dirty="0"/>
              <a:t> served by http-server, and want to:</a:t>
            </a:r>
          </a:p>
          <a:p>
            <a:pPr>
              <a:buFont typeface="+mj-lt"/>
              <a:buAutoNum type="arabicPeriod"/>
            </a:pPr>
            <a:r>
              <a:rPr lang="en-US" dirty="0"/>
              <a:t>Let the user </a:t>
            </a:r>
            <a:r>
              <a:rPr lang="en-US" b="1" dirty="0"/>
              <a:t>sign in with Google using OAuth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After login, </a:t>
            </a:r>
            <a:r>
              <a:rPr lang="en-US" b="1" dirty="0"/>
              <a:t>call the Google Drive API</a:t>
            </a:r>
            <a:endParaRPr lang="en-US" dirty="0"/>
          </a:p>
          <a:p>
            <a:r>
              <a:rPr lang="en-US" dirty="0"/>
              <a:t>I'll walk you through this using </a:t>
            </a:r>
            <a:r>
              <a:rPr lang="en-US" b="1" dirty="0"/>
              <a:t>pure HTML + JS</a:t>
            </a:r>
            <a:r>
              <a:rPr lang="en-US" dirty="0"/>
              <a:t> (no Auth0), just using Google's OAuth 2.0 and Drive API directly.</a:t>
            </a:r>
          </a:p>
        </p:txBody>
      </p:sp>
    </p:spTree>
    <p:extLst>
      <p:ext uri="{BB962C8B-B14F-4D97-AF65-F5344CB8AC3E}">
        <p14:creationId xmlns:p14="http://schemas.microsoft.com/office/powerpoint/2010/main" val="642629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6CC01C0-7A7B-337B-6223-E59B96CAF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const SCOPES = '</a:t>
            </a:r>
            <a:r>
              <a:rPr lang="en-US" sz="2400" dirty="0" err="1"/>
              <a:t>openid</a:t>
            </a:r>
            <a:r>
              <a:rPr lang="en-US" sz="2400" dirty="0"/>
              <a:t> email profile https://</a:t>
            </a:r>
            <a:r>
              <a:rPr lang="en-US" sz="2400" dirty="0" err="1"/>
              <a:t>www.googleapis.com</a:t>
            </a:r>
            <a:r>
              <a:rPr lang="en-US" sz="2400" dirty="0"/>
              <a:t>/auth/</a:t>
            </a:r>
            <a:r>
              <a:rPr lang="en-US" sz="2400" dirty="0" err="1"/>
              <a:t>drive.metadata.readonly</a:t>
            </a:r>
            <a:r>
              <a:rPr lang="en-US" sz="2400" dirty="0"/>
              <a:t>’; </a:t>
            </a:r>
            <a:br>
              <a:rPr lang="en-US" sz="2400" dirty="0"/>
            </a:br>
            <a:r>
              <a:rPr lang="en-US" sz="2400" dirty="0"/>
              <a:t>Then fetch('https://</a:t>
            </a:r>
            <a:r>
              <a:rPr lang="en-US" sz="2400" dirty="0" err="1"/>
              <a:t>www.googleapis.com</a:t>
            </a:r>
            <a:r>
              <a:rPr lang="en-US" sz="2400" dirty="0"/>
              <a:t>/oauth2/v3/</a:t>
            </a:r>
            <a:r>
              <a:rPr lang="en-US" sz="2400" dirty="0" err="1"/>
              <a:t>userinfo</a:t>
            </a:r>
            <a:r>
              <a:rPr lang="en-US" sz="2400" dirty="0"/>
              <a:t>'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BE0FED-249E-D73E-28CA-F296CF14E04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b="1" dirty="0"/>
              <a:t>🔑 </a:t>
            </a:r>
            <a:r>
              <a:rPr lang="en-US" b="1" dirty="0" err="1"/>
              <a:t>openid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</a:t>
            </a:r>
            <a:r>
              <a:rPr lang="en-US" b="1" dirty="0"/>
              <a:t>activates OpenID Connect</a:t>
            </a:r>
            <a:r>
              <a:rPr lang="en-US" dirty="0"/>
              <a:t> (OIDC), a protocol built on OAuth 2.0 for identity.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Required to get an </a:t>
            </a:r>
            <a:r>
              <a:rPr lang="en-US" b="1" dirty="0"/>
              <a:t>ID token</a:t>
            </a:r>
            <a:r>
              <a:rPr lang="en-US" dirty="0"/>
              <a:t> or use the /</a:t>
            </a:r>
            <a:r>
              <a:rPr lang="en-US" dirty="0" err="1"/>
              <a:t>userinfo</a:t>
            </a:r>
            <a:r>
              <a:rPr lang="en-US" dirty="0"/>
              <a:t> endpoint.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Without this, you cannot ask for the user's identity.</a:t>
            </a:r>
          </a:p>
          <a:p>
            <a:r>
              <a:rPr lang="en-US" b="1" dirty="0"/>
              <a:t>📧 email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Requests access to the user’s </a:t>
            </a:r>
            <a:r>
              <a:rPr lang="en-US" b="1" dirty="0"/>
              <a:t>email address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returned user object will include something like: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json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CopyEdit</a:t>
            </a:r>
            <a:endParaRPr lang="en-US" dirty="0"/>
          </a:p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"email": "</a:t>
            </a:r>
            <a:r>
              <a:rPr lang="en-US" dirty="0" err="1"/>
              <a:t>you@gmail.com</a:t>
            </a:r>
            <a:r>
              <a:rPr lang="en-US" dirty="0"/>
              <a:t>", "</a:t>
            </a:r>
            <a:r>
              <a:rPr lang="en-US" dirty="0" err="1"/>
              <a:t>email_verified</a:t>
            </a:r>
            <a:r>
              <a:rPr lang="en-US" dirty="0"/>
              <a:t>": true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👤 profile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Requests access to </a:t>
            </a:r>
            <a:r>
              <a:rPr lang="en-US" b="1" dirty="0"/>
              <a:t>basic profile info</a:t>
            </a:r>
            <a:r>
              <a:rPr lang="en-US" dirty="0"/>
              <a:t>, such 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given_name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family_name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picture (profile photo)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A9111B-1B03-31DF-2147-3DBA358A447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b="1" dirty="0"/>
              <a:t> https://</a:t>
            </a:r>
            <a:r>
              <a:rPr lang="en-US" b="1" dirty="0" err="1"/>
              <a:t>www.googleapis.com</a:t>
            </a:r>
            <a:r>
              <a:rPr lang="en-US" b="1" dirty="0"/>
              <a:t>/auth/</a:t>
            </a:r>
            <a:r>
              <a:rPr lang="en-US" b="1" dirty="0" err="1"/>
              <a:t>drive.metadata.readonly</a:t>
            </a: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Requests </a:t>
            </a:r>
            <a:r>
              <a:rPr lang="en-US" b="1" dirty="0"/>
              <a:t>read-only access</a:t>
            </a:r>
            <a:r>
              <a:rPr lang="en-US" dirty="0"/>
              <a:t> to the user's </a:t>
            </a:r>
            <a:r>
              <a:rPr lang="en-US" b="1" dirty="0"/>
              <a:t>Google Drive file metadata</a:t>
            </a:r>
            <a:r>
              <a:rPr lang="en-US" dirty="0"/>
              <a:t>, e.g.: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File names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MIME 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Last modified 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It does </a:t>
            </a:r>
            <a:r>
              <a:rPr lang="en-US" b="1" dirty="0"/>
              <a:t>not</a:t>
            </a:r>
            <a:r>
              <a:rPr lang="en-US" dirty="0"/>
              <a:t> allow downloading or modifying files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✅ Combined Meaning</a:t>
            </a:r>
          </a:p>
          <a:p>
            <a:r>
              <a:rPr lang="en-US" dirty="0"/>
              <a:t>This full SCOPES string is saying:</a:t>
            </a:r>
          </a:p>
          <a:p>
            <a:r>
              <a:rPr lang="en-US" dirty="0"/>
              <a:t>"Let me identify the user (OpenID), get their email and profile, </a:t>
            </a:r>
            <a:r>
              <a:rPr lang="en-US" b="1" dirty="0"/>
              <a:t>and</a:t>
            </a:r>
            <a:r>
              <a:rPr lang="en-US" dirty="0"/>
              <a:t> read a list of files in their Google Drive — without editing or deleting anything."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688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1399B-ADB0-6B79-13A5-A4277774B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way to get user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1A8BA-F611-68C6-DFF2-B549DFABF94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C64A4C-BDC8-2983-C338-F6943EE2D9E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40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28533-A3E9-8A4F-ED2A-D059BE959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1AA7A-4B76-DBDA-DC73-209A7C9A2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</a:t>
            </a:r>
          </a:p>
          <a:p>
            <a:pPr lvl="1"/>
            <a:r>
              <a:rPr lang="en-US" dirty="0"/>
              <a:t>google.accounts.oauth2.initCodeClient or</a:t>
            </a:r>
          </a:p>
          <a:p>
            <a:r>
              <a:rPr lang="en-US" dirty="0"/>
              <a:t>Switch to</a:t>
            </a:r>
          </a:p>
          <a:p>
            <a:pPr lvl="1"/>
            <a:r>
              <a:rPr lang="en-US" dirty="0" err="1"/>
              <a:t>google.accounts.id.initialize</a:t>
            </a:r>
            <a:r>
              <a:rPr lang="en-US" dirty="0"/>
              <a:t> + </a:t>
            </a:r>
            <a:r>
              <a:rPr lang="en-US"/>
              <a:t>google.accounts.id.prompt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020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AA47E-9F10-27F4-7913-CB8CC0E9C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 of What You Need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CD1D2-BBDC-A306-F6FB-A7C150D98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b="1" dirty="0"/>
              <a:t>Create a Google OAuth 2.0 Project -&gt; Client ID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Serve your app locally with http-server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Use the Google Identity Services SDK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Request OAuth scopes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Use the access token to call Google Drive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227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BBF65-B00A-9FDC-D847-A482BC5F8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1. Setup Google OAuth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06C46-B5D1-44BB-34C6-A70394034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Google Cloud Console (</a:t>
            </a:r>
            <a:r>
              <a:rPr lang="en-US" dirty="0">
                <a:hlinkClick r:id="rId2"/>
              </a:rPr>
              <a:t>https://console.cloud.google.com/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Create or select a project</a:t>
            </a:r>
          </a:p>
          <a:p>
            <a:r>
              <a:rPr lang="en-US" dirty="0"/>
              <a:t>Enable </a:t>
            </a:r>
            <a:r>
              <a:rPr lang="en-US" b="1" dirty="0"/>
              <a:t>Google Drive API</a:t>
            </a:r>
            <a:r>
              <a:rPr lang="en-US" dirty="0"/>
              <a:t> under </a:t>
            </a:r>
            <a:r>
              <a:rPr lang="en-US" b="1" dirty="0"/>
              <a:t>APIs &amp; Services &gt; Library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Go to </a:t>
            </a:r>
            <a:r>
              <a:rPr lang="en-US" b="1" dirty="0"/>
              <a:t>APIs &amp; Services &gt; Credentials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Click </a:t>
            </a:r>
            <a:r>
              <a:rPr lang="en-US" b="1" dirty="0"/>
              <a:t>Create Credentials &gt; OAuth 2.0 Client ID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Type: </a:t>
            </a:r>
            <a:r>
              <a:rPr lang="en-US" b="1" dirty="0"/>
              <a:t>Web Application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http://localhost:8080 as an </a:t>
            </a:r>
            <a:r>
              <a:rPr lang="en-US" b="1" dirty="0"/>
              <a:t>Authorized JavaScript origin</a:t>
            </a:r>
            <a:endParaRPr lang="en-US" dirty="0"/>
          </a:p>
          <a:p>
            <a:r>
              <a:rPr lang="en-US" dirty="0"/>
              <a:t>Save the Client ID.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522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7E9BD7A-B098-DE99-1BFB-D2D67B9A3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projects have different APIs enabled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599E0CD-3633-6306-1A4D-8D0B530D7E7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41730"/>
            <a:ext cx="5181600" cy="4319127"/>
          </a:xfrm>
        </p:spPr>
      </p:pic>
      <p:pic>
        <p:nvPicPr>
          <p:cNvPr id="15" name="Content Placeholder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1E208AB-A726-0F08-D573-21FEAC3FB0F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41730"/>
            <a:ext cx="5181600" cy="4319127"/>
          </a:xfrm>
        </p:spPr>
      </p:pic>
    </p:spTree>
    <p:extLst>
      <p:ext uri="{BB962C8B-B14F-4D97-AF65-F5344CB8AC3E}">
        <p14:creationId xmlns:p14="http://schemas.microsoft.com/office/powerpoint/2010/main" val="188396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0C60228D-6D90-4FF4-D535-864F3C8F3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Credentials -&gt; Create Credential (API Keys, OAuth Client or Service Account) </a:t>
            </a:r>
            <a:br>
              <a:rPr lang="en-US" sz="2400" dirty="0"/>
            </a:br>
            <a:r>
              <a:rPr lang="en-US" sz="2400" dirty="0">
                <a:solidFill>
                  <a:srgbClr val="FF0000"/>
                </a:solidFill>
              </a:rPr>
              <a:t>Or</a:t>
            </a:r>
            <a:r>
              <a:rPr lang="en-US" sz="2400" dirty="0"/>
              <a:t> OAuth Consent Screen -&gt; Clients</a:t>
            </a:r>
          </a:p>
        </p:txBody>
      </p:sp>
      <p:pic>
        <p:nvPicPr>
          <p:cNvPr id="16" name="Content Placeholder 1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5BF0526-5E4F-5606-ADB7-623664BD6A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41730"/>
            <a:ext cx="5181600" cy="4319127"/>
          </a:xfrm>
        </p:spPr>
      </p:pic>
      <p:pic>
        <p:nvPicPr>
          <p:cNvPr id="18" name="Content Placeholder 1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744E1A5-2EEF-E664-4A34-F9802067DE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41730"/>
            <a:ext cx="5181600" cy="4319127"/>
          </a:xfrm>
        </p:spPr>
      </p:pic>
    </p:spTree>
    <p:extLst>
      <p:ext uri="{BB962C8B-B14F-4D97-AF65-F5344CB8AC3E}">
        <p14:creationId xmlns:p14="http://schemas.microsoft.com/office/powerpoint/2010/main" val="443473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1AE1E2C-F83B-F836-6443-E450D622D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Branding (App name …)and </a:t>
            </a:r>
            <a:br>
              <a:rPr lang="en-US" dirty="0"/>
            </a:br>
            <a:r>
              <a:rPr lang="en-US" dirty="0"/>
              <a:t>Audience (Add test users or publish)</a:t>
            </a:r>
          </a:p>
        </p:txBody>
      </p:sp>
      <p:pic>
        <p:nvPicPr>
          <p:cNvPr id="13" name="Content Placeholder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33B695F-B46E-0B60-16CB-58422F595DA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41730"/>
            <a:ext cx="5181600" cy="4319127"/>
          </a:xfrm>
        </p:spPr>
      </p:pic>
      <p:pic>
        <p:nvPicPr>
          <p:cNvPr id="19" name="Content Placeholder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A33DAED-A54B-D658-6661-90E71D202E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41730"/>
            <a:ext cx="5181600" cy="4319127"/>
          </a:xfrm>
        </p:spPr>
      </p:pic>
    </p:spTree>
    <p:extLst>
      <p:ext uri="{BB962C8B-B14F-4D97-AF65-F5344CB8AC3E}">
        <p14:creationId xmlns:p14="http://schemas.microsoft.com/office/powerpoint/2010/main" val="4054328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069EF-DF60-5A15-146B-B91886DC7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Web Application (served with http-server)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A9F82-CA2F-F1F5-029B-E2654CD04CA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/>
              <a:t>My-app</a:t>
            </a:r>
          </a:p>
          <a:p>
            <a:r>
              <a:rPr lang="en-US" dirty="0" err="1"/>
              <a:t>Index.html</a:t>
            </a:r>
            <a:endParaRPr lang="en-US" dirty="0"/>
          </a:p>
          <a:p>
            <a:r>
              <a:rPr lang="en-US" dirty="0" err="1"/>
              <a:t>script.js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npx</a:t>
            </a:r>
            <a:r>
              <a:rPr lang="en-US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http-server -p 8080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5E8F9-2C2F-88A1-482D-81ECA03CF6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 err="1"/>
              <a:t>Index.html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&lt;!DOCTYPE html&gt;</a:t>
            </a:r>
          </a:p>
          <a:p>
            <a:pPr marL="0" indent="0">
              <a:buNone/>
            </a:pPr>
            <a:r>
              <a:rPr lang="en-US" dirty="0"/>
              <a:t>&lt;html lang="</a:t>
            </a:r>
            <a:r>
              <a:rPr lang="en-US" dirty="0" err="1"/>
              <a:t>en</a:t>
            </a:r>
            <a:r>
              <a:rPr lang="en-US" dirty="0"/>
              <a:t>"&gt;</a:t>
            </a:r>
          </a:p>
          <a:p>
            <a:pPr marL="0" indent="0">
              <a:buNone/>
            </a:pPr>
            <a:r>
              <a:rPr lang="en-US" dirty="0"/>
              <a:t>&lt;head&gt;</a:t>
            </a:r>
          </a:p>
          <a:p>
            <a:pPr marL="0" indent="0">
              <a:buNone/>
            </a:pPr>
            <a:r>
              <a:rPr lang="en-US" dirty="0"/>
              <a:t>  &lt;meta charset="UTF-8"&gt;</a:t>
            </a:r>
          </a:p>
          <a:p>
            <a:pPr marL="0" indent="0">
              <a:buNone/>
            </a:pPr>
            <a:r>
              <a:rPr lang="en-US" dirty="0"/>
              <a:t>  &lt;title&gt;Google Drive Access&lt;/title&gt;</a:t>
            </a:r>
          </a:p>
          <a:p>
            <a:pPr marL="0" indent="0">
              <a:buNone/>
            </a:pPr>
            <a:r>
              <a:rPr lang="en-US" dirty="0"/>
              <a:t>  &lt;script </a:t>
            </a:r>
            <a:r>
              <a:rPr lang="en-US" dirty="0" err="1"/>
              <a:t>src</a:t>
            </a:r>
            <a:r>
              <a:rPr lang="en-US" dirty="0"/>
              <a:t>="https://</a:t>
            </a:r>
            <a:r>
              <a:rPr lang="en-US" dirty="0" err="1"/>
              <a:t>accounts.google.com</a:t>
            </a:r>
            <a:r>
              <a:rPr lang="en-US" dirty="0"/>
              <a:t>/</a:t>
            </a:r>
            <a:r>
              <a:rPr lang="en-US" dirty="0" err="1"/>
              <a:t>gsi</a:t>
            </a:r>
            <a:r>
              <a:rPr lang="en-US" dirty="0"/>
              <a:t>/client" async defer&gt;&lt;/script&gt;</a:t>
            </a:r>
          </a:p>
          <a:p>
            <a:pPr marL="0" indent="0">
              <a:buNone/>
            </a:pPr>
            <a:r>
              <a:rPr lang="en-US" dirty="0"/>
              <a:t>&lt;/head&gt;</a:t>
            </a:r>
          </a:p>
          <a:p>
            <a:pPr marL="0" indent="0">
              <a:buNone/>
            </a:pPr>
            <a:r>
              <a:rPr lang="en-US" dirty="0"/>
              <a:t>&lt;body&gt;</a:t>
            </a:r>
          </a:p>
          <a:p>
            <a:pPr marL="0" indent="0">
              <a:buNone/>
            </a:pPr>
            <a:r>
              <a:rPr lang="en-US" dirty="0"/>
              <a:t>  &lt;h2&gt;Sign in with Google&lt;/h2&gt;</a:t>
            </a:r>
          </a:p>
          <a:p>
            <a:pPr marL="0" indent="0">
              <a:buNone/>
            </a:pPr>
            <a:r>
              <a:rPr lang="en-US" dirty="0"/>
              <a:t>  &lt;button id="login"&gt;Login with Google&lt;/button&gt;</a:t>
            </a:r>
          </a:p>
          <a:p>
            <a:pPr marL="0" indent="0">
              <a:buNone/>
            </a:pPr>
            <a:r>
              <a:rPr lang="en-US" dirty="0"/>
              <a:t>  &lt;pre id="output"&gt;&lt;/pre&gt;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&lt;script </a:t>
            </a:r>
            <a:r>
              <a:rPr lang="en-US" dirty="0" err="1"/>
              <a:t>src</a:t>
            </a:r>
            <a:r>
              <a:rPr lang="en-US" dirty="0"/>
              <a:t>="</a:t>
            </a:r>
            <a:r>
              <a:rPr lang="en-US" dirty="0" err="1"/>
              <a:t>script.js</a:t>
            </a:r>
            <a:r>
              <a:rPr lang="en-US" dirty="0"/>
              <a:t>"&gt;&lt;/script&gt;</a:t>
            </a:r>
          </a:p>
          <a:p>
            <a:pPr marL="0" indent="0">
              <a:buNone/>
            </a:pPr>
            <a:r>
              <a:rPr lang="en-US" dirty="0"/>
              <a:t>&lt;/body&gt;</a:t>
            </a:r>
          </a:p>
          <a:p>
            <a:pPr marL="0" indent="0">
              <a:buNone/>
            </a:pPr>
            <a:r>
              <a:rPr lang="en-US" dirty="0"/>
              <a:t>&lt;/html&gt;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88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E61F6-A18E-E5E2-764C-13136E7DA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script.js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6D9D4A-4D32-77A0-BA1A-A87EBF5F381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dirty="0"/>
              <a:t>const CLIENT_ID = 'YOUR_CLIENT_ID_HERE';  // ← paste from Google Cloud Console</a:t>
            </a:r>
          </a:p>
          <a:p>
            <a:pPr marL="0" indent="0">
              <a:buNone/>
            </a:pPr>
            <a:r>
              <a:rPr lang="en-US" dirty="0"/>
              <a:t>const SCOPES = 'https://</a:t>
            </a:r>
            <a:r>
              <a:rPr lang="en-US" dirty="0" err="1"/>
              <a:t>www.googleapis.com</a:t>
            </a:r>
            <a:r>
              <a:rPr lang="en-US" dirty="0"/>
              <a:t>/auth/</a:t>
            </a:r>
            <a:r>
              <a:rPr lang="en-US" dirty="0" err="1"/>
              <a:t>drive.metadata.readonly</a:t>
            </a:r>
            <a:r>
              <a:rPr lang="en-US" dirty="0"/>
              <a:t>';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 </a:t>
            </a:r>
            <a:r>
              <a:rPr lang="en-US" dirty="0" err="1"/>
              <a:t>tokenClient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let </a:t>
            </a:r>
            <a:r>
              <a:rPr lang="en-US" dirty="0" err="1"/>
              <a:t>accessToken</a:t>
            </a:r>
            <a:r>
              <a:rPr lang="en-US" dirty="0"/>
              <a:t> = null;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document.getElementById</a:t>
            </a:r>
            <a:r>
              <a:rPr lang="en-US" dirty="0"/>
              <a:t>('login').onclick = () =&gt;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tokenClient</a:t>
            </a:r>
            <a:r>
              <a:rPr lang="en-US" dirty="0"/>
              <a:t> = google.accounts.oauth2.initTokenClient({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client_id</a:t>
            </a:r>
            <a:r>
              <a:rPr lang="en-US" dirty="0"/>
              <a:t>: CLIENT_ID,</a:t>
            </a:r>
          </a:p>
          <a:p>
            <a:pPr marL="0" indent="0">
              <a:buNone/>
            </a:pPr>
            <a:r>
              <a:rPr lang="en-US" dirty="0"/>
              <a:t>    scope: SCOPES,</a:t>
            </a:r>
          </a:p>
          <a:p>
            <a:pPr marL="0" indent="0">
              <a:buNone/>
            </a:pPr>
            <a:r>
              <a:rPr lang="en-US" dirty="0"/>
              <a:t>    callback: (response) =&gt; {</a:t>
            </a:r>
          </a:p>
          <a:p>
            <a:pPr marL="0" indent="0">
              <a:buNone/>
            </a:pPr>
            <a:r>
              <a:rPr lang="en-US" dirty="0"/>
              <a:t>      if (</a:t>
            </a:r>
            <a:r>
              <a:rPr lang="en-US" dirty="0" err="1"/>
              <a:t>response.error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en-US" dirty="0"/>
              <a:t>        </a:t>
            </a:r>
            <a:r>
              <a:rPr lang="en-US" dirty="0" err="1"/>
              <a:t>console.error</a:t>
            </a:r>
            <a:r>
              <a:rPr lang="en-US" dirty="0"/>
              <a:t>(response);</a:t>
            </a:r>
          </a:p>
          <a:p>
            <a:pPr marL="0" indent="0">
              <a:buNone/>
            </a:pPr>
            <a:r>
              <a:rPr lang="en-US" dirty="0"/>
              <a:t>        return;</a:t>
            </a:r>
          </a:p>
          <a:p>
            <a:pPr marL="0" indent="0">
              <a:buNone/>
            </a:pPr>
            <a:r>
              <a:rPr lang="en-US" dirty="0"/>
              <a:t>      }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accessToken</a:t>
            </a:r>
            <a:r>
              <a:rPr lang="en-US" dirty="0"/>
              <a:t> = </a:t>
            </a:r>
            <a:r>
              <a:rPr lang="en-US" dirty="0" err="1"/>
              <a:t>response.access_token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listDriveFiles</a:t>
            </a:r>
            <a:r>
              <a:rPr lang="en-US" dirty="0"/>
              <a:t>(); // Call Drive API after login</a:t>
            </a:r>
          </a:p>
          <a:p>
            <a:pPr marL="0" indent="0">
              <a:buNone/>
            </a:pPr>
            <a:r>
              <a:rPr lang="en-US" dirty="0"/>
              <a:t>    },</a:t>
            </a:r>
          </a:p>
          <a:p>
            <a:pPr marL="0" indent="0">
              <a:buNone/>
            </a:pPr>
            <a:r>
              <a:rPr lang="en-US" dirty="0"/>
              <a:t>  });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tokenClient.requestAccessToken</a:t>
            </a:r>
            <a:r>
              <a:rPr lang="en-US" dirty="0"/>
              <a:t>();</a:t>
            </a:r>
          </a:p>
          <a:p>
            <a:pPr marL="0" indent="0">
              <a:buNone/>
            </a:pPr>
            <a:r>
              <a:rPr lang="en-US" dirty="0"/>
              <a:t>};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EB51BB-8B70-D5A3-91C0-05C5D462F34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dirty="0"/>
              <a:t>function </a:t>
            </a:r>
            <a:r>
              <a:rPr lang="en-US" dirty="0" err="1"/>
              <a:t>listDriveFiles</a:t>
            </a:r>
            <a:r>
              <a:rPr lang="en-US" dirty="0"/>
              <a:t>() {</a:t>
            </a:r>
          </a:p>
          <a:p>
            <a:pPr marL="0" indent="0">
              <a:buNone/>
            </a:pPr>
            <a:r>
              <a:rPr lang="en-US" dirty="0"/>
              <a:t>  fetch('https://</a:t>
            </a:r>
            <a:r>
              <a:rPr lang="en-US" dirty="0" err="1"/>
              <a:t>www.googleapis.com</a:t>
            </a:r>
            <a:r>
              <a:rPr lang="en-US" dirty="0"/>
              <a:t>/drive/v3/files', {</a:t>
            </a:r>
          </a:p>
          <a:p>
            <a:pPr marL="0" indent="0">
              <a:buNone/>
            </a:pPr>
            <a:r>
              <a:rPr lang="en-US" dirty="0"/>
              <a:t>    headers: {</a:t>
            </a:r>
          </a:p>
          <a:p>
            <a:pPr marL="0" indent="0">
              <a:buNone/>
            </a:pPr>
            <a:r>
              <a:rPr lang="en-US" dirty="0"/>
              <a:t>      Authorization: `Bearer ${</a:t>
            </a:r>
            <a:r>
              <a:rPr lang="en-US" dirty="0" err="1"/>
              <a:t>accessToken</a:t>
            </a:r>
            <a:r>
              <a:rPr lang="en-US" dirty="0"/>
              <a:t>}`</a:t>
            </a:r>
          </a:p>
          <a:p>
            <a:pPr marL="0" indent="0">
              <a:buNone/>
            </a:pPr>
            <a:r>
              <a:rPr lang="en-US" dirty="0"/>
              <a:t>    }</a:t>
            </a:r>
          </a:p>
          <a:p>
            <a:pPr marL="0" indent="0">
              <a:buNone/>
            </a:pPr>
            <a:r>
              <a:rPr lang="en-US" dirty="0"/>
              <a:t>  })</a:t>
            </a:r>
          </a:p>
          <a:p>
            <a:pPr marL="0" indent="0">
              <a:buNone/>
            </a:pPr>
            <a:r>
              <a:rPr lang="en-US" dirty="0"/>
              <a:t>    .then(res =&gt; </a:t>
            </a:r>
            <a:r>
              <a:rPr lang="en-US" dirty="0" err="1"/>
              <a:t>res.json</a:t>
            </a:r>
            <a:r>
              <a:rPr lang="en-US" dirty="0"/>
              <a:t>())</a:t>
            </a:r>
          </a:p>
          <a:p>
            <a:pPr marL="0" indent="0">
              <a:buNone/>
            </a:pPr>
            <a:r>
              <a:rPr lang="en-US" dirty="0"/>
              <a:t>    .then(data =&gt; {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document.getElementById</a:t>
            </a:r>
            <a:r>
              <a:rPr lang="en-US" dirty="0"/>
              <a:t>('output').</a:t>
            </a:r>
            <a:r>
              <a:rPr lang="en-US" dirty="0" err="1"/>
              <a:t>textContent</a:t>
            </a:r>
            <a:r>
              <a:rPr lang="en-US" dirty="0"/>
              <a:t> = </a:t>
            </a:r>
            <a:r>
              <a:rPr lang="en-US" dirty="0" err="1"/>
              <a:t>JSON.stringify</a:t>
            </a:r>
            <a:r>
              <a:rPr lang="en-US" dirty="0"/>
              <a:t>(data, null, 2);</a:t>
            </a:r>
          </a:p>
          <a:p>
            <a:pPr marL="0" indent="0">
              <a:buNone/>
            </a:pPr>
            <a:r>
              <a:rPr lang="en-US" dirty="0"/>
              <a:t>    })</a:t>
            </a:r>
          </a:p>
          <a:p>
            <a:pPr marL="0" indent="0">
              <a:buNone/>
            </a:pPr>
            <a:r>
              <a:rPr lang="en-US" dirty="0"/>
              <a:t>    .catch(err =&gt; </a:t>
            </a:r>
            <a:r>
              <a:rPr lang="en-US" dirty="0" err="1"/>
              <a:t>console.error</a:t>
            </a:r>
            <a:r>
              <a:rPr lang="en-US" dirty="0"/>
              <a:t>('API error:', err));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488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0C33B-62A6-6954-40C9-43856962D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FC713B-077B-DE2D-48B2-941A9D6F7A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uses </a:t>
            </a:r>
            <a:r>
              <a:rPr lang="en-US" b="1" dirty="0"/>
              <a:t>OAuth Implicit flow</a:t>
            </a:r>
            <a:r>
              <a:rPr lang="en-US" dirty="0"/>
              <a:t> (access token in browser memory).</a:t>
            </a:r>
          </a:p>
          <a:p>
            <a:r>
              <a:rPr lang="en-US" dirty="0"/>
              <a:t>For production, you should implement </a:t>
            </a:r>
            <a:r>
              <a:rPr lang="en-US" b="1" dirty="0"/>
              <a:t>refresh tokens</a:t>
            </a:r>
            <a:r>
              <a:rPr lang="en-US" dirty="0"/>
              <a:t> via backend (Authorization Code flow).</a:t>
            </a:r>
          </a:p>
          <a:p>
            <a:r>
              <a:rPr lang="en-US" dirty="0"/>
              <a:t>You must </a:t>
            </a:r>
            <a:r>
              <a:rPr lang="en-US" b="1" dirty="0"/>
              <a:t>serve over HTTPS</a:t>
            </a:r>
            <a:r>
              <a:rPr lang="en-US" dirty="0"/>
              <a:t> in production or use localhost during development.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89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884</Words>
  <Application>Microsoft Macintosh PowerPoint</Application>
  <PresentationFormat>Widescreen</PresentationFormat>
  <Paragraphs>119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Menlo</vt:lpstr>
      <vt:lpstr>Office Theme</vt:lpstr>
      <vt:lpstr>Calling Google Drive API with OAuth 2.0</vt:lpstr>
      <vt:lpstr>Overview of What You Need</vt:lpstr>
      <vt:lpstr>1. Setup Google OAuth</vt:lpstr>
      <vt:lpstr>Different projects have different APIs enabled</vt:lpstr>
      <vt:lpstr>Credentials -&gt; Create Credential (API Keys, OAuth Client or Service Account)  Or OAuth Consent Screen -&gt; Clients</vt:lpstr>
      <vt:lpstr>Branding (App name …)and  Audience (Add test users or publish)</vt:lpstr>
      <vt:lpstr>2. Web Application (served with http-server)</vt:lpstr>
      <vt:lpstr>script.js</vt:lpstr>
      <vt:lpstr>Notes</vt:lpstr>
      <vt:lpstr>const SCOPES = 'openid email profile https://www.googleapis.com/auth/drive.metadata.readonly’;  Then fetch('https://www.googleapis.com/oauth2/v3/userinfo' </vt:lpstr>
      <vt:lpstr>Alternative way to get user info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Amanda Fu</dc:creator>
  <cp:lastModifiedBy>Amanda Fu</cp:lastModifiedBy>
  <cp:revision>17</cp:revision>
  <dcterms:created xsi:type="dcterms:W3CDTF">2025-06-09T01:20:52Z</dcterms:created>
  <dcterms:modified xsi:type="dcterms:W3CDTF">2025-06-09T03:43:43Z</dcterms:modified>
</cp:coreProperties>
</file>

<file path=docProps/thumbnail.jpeg>
</file>